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Source Code Pro"/>
      <p:regular r:id="rId9"/>
      <p:bold r:id="rId10"/>
      <p:italic r:id="rId11"/>
      <p:boldItalic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SourceCodePro-italic.fntdata"/><Relationship Id="rId10" Type="http://schemas.openxmlformats.org/officeDocument/2006/relationships/font" Target="fonts/SourceCodePro-bold.fntdata"/><Relationship Id="rId13" Type="http://schemas.openxmlformats.org/officeDocument/2006/relationships/font" Target="fonts/Oswald-regular.fntdata"/><Relationship Id="rId12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SourceCodePro-regular.fntdata"/><Relationship Id="rId14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7998ea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7998ea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7998ea6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7998ea6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35524" cy="390836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4900900" y="3620275"/>
            <a:ext cx="39654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DATA ACES INTERNSHIP 3 WEEK REPORT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4900900" y="4366725"/>
            <a:ext cx="3173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R Advaith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525" y="105000"/>
            <a:ext cx="1859225" cy="10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of 3 Weeks:</a:t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Embeddings with OpenAI API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Summarisation, Classification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Sentiment Analysis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edX Courses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88375" y="260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edX Courses:</a:t>
            </a:r>
            <a:endParaRPr sz="2500"/>
          </a:p>
        </p:txBody>
      </p:sp>
      <p:pic>
        <p:nvPicPr>
          <p:cNvPr descr="Open Chromebook laptop computer"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225" y="260400"/>
            <a:ext cx="4044776" cy="20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324" y="439696"/>
            <a:ext cx="2966049" cy="14064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551" y="967242"/>
            <a:ext cx="1095592" cy="1638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1270" y="800846"/>
            <a:ext cx="1212157" cy="200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9544" y="1029870"/>
            <a:ext cx="1095590" cy="15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288375" y="1047875"/>
            <a:ext cx="3046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AutoNum type="arabicPeriod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Introduction to ChatGPT.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AutoNum type="arabicPeriod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Prompt Engineering and Advanced 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ChatGPT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AutoNum type="arabicPeriod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How to Use ChatGPT in Business.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92375" y="23792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Embeddings OpenAI API:</a:t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92375" y="2948675"/>
            <a:ext cx="3000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AutoNum type="arabicPeriod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Used OpenAI API to convert Text To Embeddings.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AutoNum type="arabicPeriod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Response Bot using </a:t>
            </a:r>
            <a:r>
              <a:rPr b="1" lang="en" sz="1300">
                <a:latin typeface="Source Code Pro"/>
                <a:ea typeface="Source Code Pro"/>
                <a:cs typeface="Source Code Pro"/>
                <a:sym typeface="Source Code Pro"/>
              </a:rPr>
              <a:t>Da-Vinci Turbo 3.5 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model reading PDF.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AutoNum type="arabicPeriod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Answers based on keyword from the PDF.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4147000" y="23792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Integration of LLMS:</a:t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228650" y="2948675"/>
            <a:ext cx="4509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AutoNum type="arabicPeriod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Integrated open source LLMS for NLP tasks Summarisation, Category Mapping </a:t>
            </a:r>
            <a:r>
              <a:rPr b="1" lang="en" sz="1300">
                <a:latin typeface="Source Code Pro"/>
                <a:ea typeface="Source Code Pro"/>
                <a:cs typeface="Source Code Pro"/>
                <a:sym typeface="Source Code Pro"/>
              </a:rPr>
              <a:t>(SpaCy, BERT, BART, RoBERTa, NLTK)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AutoNum type="arabicPeriod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Performed 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category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 mapping and compared similarity percentage for over </a:t>
            </a:r>
            <a:r>
              <a:rPr b="1" lang="en" sz="1300">
                <a:latin typeface="Source Code Pro"/>
                <a:ea typeface="Source Code Pro"/>
                <a:cs typeface="Source Code Pro"/>
                <a:sym typeface="Source Code Pro"/>
              </a:rPr>
              <a:t>600+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 data points </a:t>
            </a:r>
            <a:r>
              <a:rPr b="1" lang="en" sz="1300">
                <a:latin typeface="Source Code Pro"/>
                <a:ea typeface="Source Code Pro"/>
                <a:cs typeface="Source Code Pro"/>
                <a:sym typeface="Source Code Pro"/>
              </a:rPr>
              <a:t>(Fuzzywuzzy, MiniLM-L6-v2, SpaCy, NLTK)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AutoNum type="arabicPeriod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Compared the efficiency of </a:t>
            </a:r>
            <a:r>
              <a:rPr b="1" lang="en" sz="1300">
                <a:latin typeface="Source Code Pro"/>
                <a:ea typeface="Source Code Pro"/>
                <a:cs typeface="Source Code Pro"/>
                <a:sym typeface="Source Code Pro"/>
              </a:rPr>
              <a:t>Vader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en" sz="1300">
                <a:latin typeface="Source Code Pro"/>
                <a:ea typeface="Source Code Pro"/>
                <a:cs typeface="Source Code Pro"/>
                <a:sym typeface="Source Code Pro"/>
              </a:rPr>
              <a:t>RoBERTa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 and </a:t>
            </a:r>
            <a:r>
              <a:rPr b="1" lang="en" sz="1300">
                <a:latin typeface="Source Code Pro"/>
                <a:ea typeface="Source Code Pro"/>
                <a:cs typeface="Source Code Pro"/>
                <a:sym typeface="Source Code Pro"/>
              </a:rPr>
              <a:t>Huggingface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 pipeline in sentiment analysis.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